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070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6190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711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381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875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856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5724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189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6280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40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84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12813-7A56-462B-A556-020AF51C6E8D}" type="datetimeFigureOut">
              <a:rPr lang="pl-PL" smtClean="0"/>
              <a:t>2015-09-17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3A767-4EE2-48FD-A64B-05042A2F94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721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Wizualizacja Obrazów</a:t>
            </a:r>
            <a:br>
              <a:rPr lang="pl-PL" dirty="0" smtClean="0"/>
            </a:br>
            <a:r>
              <a:rPr lang="pl-PL" dirty="0" smtClean="0"/>
              <a:t>(</a:t>
            </a:r>
            <a:r>
              <a:rPr lang="pl-PL" sz="4000" dirty="0" smtClean="0"/>
              <a:t>na wybranych przykładach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Andrzej Radomski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97" y="4429919"/>
            <a:ext cx="2644346" cy="1524000"/>
          </a:xfrm>
          <a:prstGeom prst="rect">
            <a:avLst/>
          </a:prstGeom>
        </p:spPr>
      </p:pic>
      <p:pic>
        <p:nvPicPr>
          <p:cNvPr id="4" name="06 - Vivre Pour Viv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5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07578" cy="565785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124465" y="6351373"/>
            <a:ext cx="420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Star Wars (Mroczne widmo) Film – </a:t>
            </a:r>
            <a:r>
              <a:rPr lang="pl-PL" dirty="0" err="1" smtClean="0"/>
              <a:t>jasnośc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46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186249" y="6277232"/>
            <a:ext cx="525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Star Wars (Mroczne widmo) Film – nasycenie kolorami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865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289589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309816" y="6488668"/>
            <a:ext cx="507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Star Wars (Mroczne widmo) Film – odcienie kolorów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103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5697" cy="458435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13" y="0"/>
            <a:ext cx="5053913" cy="458435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322173" y="5523470"/>
            <a:ext cx="908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Porównanie – pod względem jasności: Star Wars (Mroczne Widmo) i Star Wars (</a:t>
            </a:r>
            <a:r>
              <a:rPr lang="pl-PL" dirty="0"/>
              <a:t>N</a:t>
            </a:r>
            <a:r>
              <a:rPr lang="pl-PL" dirty="0" smtClean="0"/>
              <a:t>owa Nadzieja)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482811" y="6252519"/>
            <a:ext cx="5918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George Lucas: Nowa Nadzieja – 1977, Mroczne Widmo - 1999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1452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96" y="1862524"/>
            <a:ext cx="2466975" cy="184785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337221" y="4460789"/>
            <a:ext cx="386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Dziękuję za Uwagę, UMCS, Lublin, 2015</a:t>
            </a:r>
            <a:endParaRPr lang="pl-PL" dirty="0"/>
          </a:p>
        </p:txBody>
      </p:sp>
      <p:pic>
        <p:nvPicPr>
          <p:cNvPr id="4" name="06 - Vivre Pour Viv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939114"/>
            <a:ext cx="7581900" cy="534262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767914" y="333633"/>
            <a:ext cx="780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Żyjemy w świecie nadmiaru obrazów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3448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63578" y="1050324"/>
            <a:ext cx="9578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Kluczowym problemem jest badanie  i wizualizacja ogromnych kolekcji obrazów (big data)</a:t>
            </a:r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78" y="2428874"/>
            <a:ext cx="4015946" cy="28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7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917989" y="864973"/>
            <a:ext cx="1176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Przykłady</a:t>
            </a:r>
            <a:endParaRPr lang="pl-PL" sz="2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7" y="1468394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1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5" y="370703"/>
            <a:ext cx="10058400" cy="565785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104238" y="6450227"/>
            <a:ext cx="17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Obrazy – </a:t>
            </a:r>
            <a:r>
              <a:rPr lang="pl-PL" dirty="0" err="1" smtClean="0"/>
              <a:t>jasnośc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3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5" y="197708"/>
            <a:ext cx="10058400" cy="565785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424616" y="6450227"/>
            <a:ext cx="2851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Obrazy – nasycenie kolorami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286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8" y="0"/>
            <a:ext cx="10058400" cy="565785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78476" y="6277232"/>
            <a:ext cx="399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Star Wars (Nowa nadzieja). Film - </a:t>
            </a:r>
            <a:r>
              <a:rPr lang="pl-PL" dirty="0" err="1" smtClean="0"/>
              <a:t>jasnośc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361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29049" y="6314303"/>
            <a:ext cx="517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Star Wars (Nowa nadzieja). Film – nasycenie kolorami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808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10824519" cy="502920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39114" y="6030097"/>
            <a:ext cx="412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Star Wars (Mroczne widmo) Film - montaż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66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127</Words>
  <Application>Microsoft Office PowerPoint</Application>
  <PresentationFormat>Panoramiczny</PresentationFormat>
  <Paragraphs>16</Paragraphs>
  <Slides>14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Wizualizacja Obrazów (na wybranych przykładach)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Wizualizacja Obrazów (na wybranych przykładach)</dc:title>
  <dc:creator>Andrzej Radomski</dc:creator>
  <cp:lastModifiedBy>Andrzej Radomski</cp:lastModifiedBy>
  <cp:revision>9</cp:revision>
  <dcterms:created xsi:type="dcterms:W3CDTF">2015-09-17T09:32:53Z</dcterms:created>
  <dcterms:modified xsi:type="dcterms:W3CDTF">2015-09-17T11:51:23Z</dcterms:modified>
</cp:coreProperties>
</file>